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1.xml" ContentType="application/inkml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5" r:id="rId21"/>
  </p:sldMasterIdLst>
  <p:notesMasterIdLst>
    <p:notesMasterId r:id="rId25"/>
  </p:notesMasterIdLst>
  <p:handoutMasterIdLst>
    <p:handoutMasterId r:id="rId23"/>
  </p:handoutMasterIdLst>
  <p:sldIdLst>
    <p:sldId id="293" r:id="rId27"/>
    <p:sldId id="259" r:id="rId28"/>
    <p:sldId id="294" r:id="rId29"/>
    <p:sldId id="331" r:id="rId30"/>
    <p:sldId id="322" r:id="rId31"/>
    <p:sldId id="296" r:id="rId32"/>
    <p:sldId id="323" r:id="rId33"/>
    <p:sldId id="324" r:id="rId34"/>
    <p:sldId id="325" r:id="rId35"/>
    <p:sldId id="326" r:id="rId36"/>
    <p:sldId id="327" r:id="rId37"/>
    <p:sldId id="328" r:id="rId38"/>
    <p:sldId id="332" r:id="rId39"/>
    <p:sldId id="330" r:id="rId40"/>
    <p:sldId id="329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297" r:id="rId58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  <p:embeddedFontLst>
    <p:embeddedFont>
      <p:font typeface="HY나무B" panose="020B0600000101010101" pitchFamily="-2048" charset="-127">
        <p:regular r:id="rId12"/>
      </p:font>
    </p:embeddedFont>
    <p:embeddedFont>
      <p:font typeface="Calibri" panose="020F0502020204030204" pitchFamily="34" charset="0">
        <p:regular r:id="rId2"/>
        <p:bold r:id="rId10"/>
        <p:italic r:id="rId7"/>
        <p:boldItalic r:id="rId4"/>
      </p:font>
    </p:embeddedFont>
    <p:embeddedFont>
      <p:font typeface="Calibri Light" panose="020F0302020204030204" pitchFamily="34" charset="0">
        <p:regular r:id="rId13"/>
        <p:italic r:id="rId1"/>
      </p:font>
    </p:embeddedFont>
    <p:embeddedFont>
      <p:font typeface="Gill Sans Ultra Bold Condensed" panose="020B0A06020104020203" pitchFamily="34" charset="0">
        <p:regular r:id="rId5"/>
      </p:font>
    </p:embeddedFont>
    <p:embeddedFont>
      <p:font typeface="HY견고딕" panose="02030600000101010101" pitchFamily="18" charset="-127">
        <p:regular r:id="rId14"/>
      </p:font>
    </p:embeddedFont>
    <p:embeddedFont>
      <p:font typeface="맑은 고딕" panose="020B0503020000020004" pitchFamily="50" charset="-127">
        <p:regular r:id="rId3"/>
        <p:bold r:id="rId11"/>
      </p:font>
    </p:embeddedFont>
    <p:embeddedFont>
      <p:font typeface="메이플스토리" panose="02000300000000000000" pitchFamily="2" charset="-127">
        <p:regular r:id="rId9"/>
        <p:bold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152709"/>
    <a:srgbClr val="78B6CF"/>
    <a:srgbClr val="0075D2"/>
    <a:srgbClr val="A3B07D"/>
    <a:srgbClr val="95AD4F"/>
    <a:srgbClr val="027CD1"/>
    <a:srgbClr val="006600"/>
    <a:srgbClr val="FFD04B"/>
    <a:srgbClr val="FFC523"/>
    <a:srgbClr val="20758A"/>
  </p:clrMru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0031" autoAdjust="0"/>
    <p:restoredTop sz="94792" autoAdjust="0"/>
  </p:normalViewPr>
  <p:slideViewPr>
    <p:cSldViewPr snapToGrid="1" snapToObjects="1">
      <p:cViewPr varScale="1">
        <p:scale>
          <a:sx n="85" d="100"/>
          <a:sy n="85" d="100"/>
        </p:scale>
        <p:origin x="1042" y="7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1" snapToObjects="1">
      <p:cViewPr varScale="1">
        <p:scale>
          <a:sx n="79" d="100"/>
          <a:sy n="79" d="100"/>
        </p:scale>
        <p:origin x="1836" y="90"/>
      </p:cViewPr>
      <p:guideLst>
        <p:guide orient="horz" pos="2159"/>
        <p:guide pos="2879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7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10.fntdata"></Relationship><Relationship Id="rId4" Type="http://schemas.openxmlformats.org/officeDocument/2006/relationships/font" Target="fonts/font5.fntdata"></Relationship><Relationship Id="rId5" Type="http://schemas.openxmlformats.org/officeDocument/2006/relationships/font" Target="fonts/font8.fntdata"></Relationship><Relationship Id="rId6" Type="http://schemas.openxmlformats.org/officeDocument/2006/relationships/font" Target="fonts/font13.fntdata"></Relationship><Relationship Id="rId7" Type="http://schemas.openxmlformats.org/officeDocument/2006/relationships/font" Target="fonts/font4.fntdata"></Relationship><Relationship Id="rId8" Type="http://schemas.openxmlformats.org/officeDocument/2006/relationships/tableStyles" Target="tableStyles.xml"></Relationship><Relationship Id="rId9" Type="http://schemas.openxmlformats.org/officeDocument/2006/relationships/font" Target="fonts/font12.fntdata"></Relationship><Relationship Id="rId10" Type="http://schemas.openxmlformats.org/officeDocument/2006/relationships/font" Target="fonts/font3.fntdata"></Relationship><Relationship Id="rId11" Type="http://schemas.openxmlformats.org/officeDocument/2006/relationships/font" Target="fonts/font11.fntdata"></Relationship><Relationship Id="rId12" Type="http://schemas.openxmlformats.org/officeDocument/2006/relationships/font" Target="fonts/font1.fntdata"></Relationship><Relationship Id="rId13" Type="http://schemas.openxmlformats.org/officeDocument/2006/relationships/font" Target="fonts/font6.fntdata"></Relationship><Relationship Id="rId14" Type="http://schemas.openxmlformats.org/officeDocument/2006/relationships/font" Target="fonts/font9.fntdata"></Relationship><Relationship Id="rId21" Type="http://schemas.openxmlformats.org/officeDocument/2006/relationships/slideMaster" Target="slideMasters/slideMaster1.xml"></Relationship><Relationship Id="rId22" Type="http://schemas.openxmlformats.org/officeDocument/2006/relationships/theme" Target="theme/theme1.xml"></Relationship><Relationship Id="rId23" Type="http://schemas.openxmlformats.org/officeDocument/2006/relationships/handoutMaster" Target="handoutMasters/handoutMaster1.xml"></Relationship><Relationship Id="rId25" Type="http://schemas.openxmlformats.org/officeDocument/2006/relationships/notesMaster" Target="notesMasters/notesMaster1.xml"></Relationship><Relationship Id="rId27" Type="http://schemas.openxmlformats.org/officeDocument/2006/relationships/slide" Target="slides/slide1.xml"></Relationship><Relationship Id="rId28" Type="http://schemas.openxmlformats.org/officeDocument/2006/relationships/slide" Target="slides/slide2.xml"></Relationship><Relationship Id="rId29" Type="http://schemas.openxmlformats.org/officeDocument/2006/relationships/slide" Target="slides/slide3.xml"></Relationship><Relationship Id="rId30" Type="http://schemas.openxmlformats.org/officeDocument/2006/relationships/slide" Target="slides/slide4.xml"></Relationship><Relationship Id="rId31" Type="http://schemas.openxmlformats.org/officeDocument/2006/relationships/slide" Target="slides/slide5.xml"></Relationship><Relationship Id="rId32" Type="http://schemas.openxmlformats.org/officeDocument/2006/relationships/slide" Target="slides/slide6.xml"></Relationship><Relationship Id="rId33" Type="http://schemas.openxmlformats.org/officeDocument/2006/relationships/slide" Target="slides/slide7.xml"></Relationship><Relationship Id="rId34" Type="http://schemas.openxmlformats.org/officeDocument/2006/relationships/slide" Target="slides/slide8.xml"></Relationship><Relationship Id="rId35" Type="http://schemas.openxmlformats.org/officeDocument/2006/relationships/slide" Target="slides/slide9.xml"></Relationship><Relationship Id="rId36" Type="http://schemas.openxmlformats.org/officeDocument/2006/relationships/slide" Target="slides/slide10.xml"></Relationship><Relationship Id="rId37" Type="http://schemas.openxmlformats.org/officeDocument/2006/relationships/slide" Target="slides/slide11.xml"></Relationship><Relationship Id="rId38" Type="http://schemas.openxmlformats.org/officeDocument/2006/relationships/slide" Target="slides/slide12.xml"></Relationship><Relationship Id="rId39" Type="http://schemas.openxmlformats.org/officeDocument/2006/relationships/slide" Target="slides/slide13.xml"></Relationship><Relationship Id="rId40" Type="http://schemas.openxmlformats.org/officeDocument/2006/relationships/slide" Target="slides/slide14.xml"></Relationship><Relationship Id="rId41" Type="http://schemas.openxmlformats.org/officeDocument/2006/relationships/slide" Target="slides/slide15.xml"></Relationship><Relationship Id="rId42" Type="http://schemas.openxmlformats.org/officeDocument/2006/relationships/slide" Target="slides/slide16.xml"></Relationship><Relationship Id="rId43" Type="http://schemas.openxmlformats.org/officeDocument/2006/relationships/slide" Target="slides/slide17.xml"></Relationship><Relationship Id="rId44" Type="http://schemas.openxmlformats.org/officeDocument/2006/relationships/slide" Target="slides/slide18.xml"></Relationship><Relationship Id="rId45" Type="http://schemas.openxmlformats.org/officeDocument/2006/relationships/slide" Target="slides/slide19.xml"></Relationship><Relationship Id="rId46" Type="http://schemas.openxmlformats.org/officeDocument/2006/relationships/slide" Target="slides/slide20.xml"></Relationship><Relationship Id="rId47" Type="http://schemas.openxmlformats.org/officeDocument/2006/relationships/slide" Target="slides/slide21.xml"></Relationship><Relationship Id="rId48" Type="http://schemas.openxmlformats.org/officeDocument/2006/relationships/slide" Target="slides/slide22.xml"></Relationship><Relationship Id="rId49" Type="http://schemas.openxmlformats.org/officeDocument/2006/relationships/slide" Target="slides/slide23.xml"></Relationship><Relationship Id="rId50" Type="http://schemas.openxmlformats.org/officeDocument/2006/relationships/slide" Target="slides/slide24.xml"></Relationship><Relationship Id="rId51" Type="http://schemas.openxmlformats.org/officeDocument/2006/relationships/slide" Target="slides/slide25.xml"></Relationship><Relationship Id="rId52" Type="http://schemas.openxmlformats.org/officeDocument/2006/relationships/slide" Target="slides/slide26.xml"></Relationship><Relationship Id="rId53" Type="http://schemas.openxmlformats.org/officeDocument/2006/relationships/slide" Target="slides/slide27.xml"></Relationship><Relationship Id="rId54" Type="http://schemas.openxmlformats.org/officeDocument/2006/relationships/slide" Target="slides/slide28.xml"></Relationship><Relationship Id="rId55" Type="http://schemas.openxmlformats.org/officeDocument/2006/relationships/slide" Target="slides/slide29.xml"></Relationship><Relationship Id="rId56" Type="http://schemas.openxmlformats.org/officeDocument/2006/relationships/slide" Target="slides/slide30.xml"></Relationship><Relationship Id="rId57" Type="http://schemas.openxmlformats.org/officeDocument/2006/relationships/slide" Target="slides/slide31.xml"></Relationship><Relationship Id="rId58" Type="http://schemas.openxmlformats.org/officeDocument/2006/relationships/slide" Target="slides/slide32.xml"></Relationship><Relationship Id="rId60" Type="http://schemas.openxmlformats.org/officeDocument/2006/relationships/viewProps" Target="viewProps.xml"></Relationship><Relationship Id="rId6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.000000" units="1/cm"/>
          <inkml:channelProperty channel="Y" name="resolution" value="1000.000000" units="1/cm"/>
          <inkml:channelProperty channel="F" name="resolution" value="0" units="1/dev"/>
        </inkml:channelProperties>
      </inkml:inkSource>
    </inkml:context>
    <inkml:brush xml:id="br0">
      <inkml:brushProperty name="width" value="0.350000" units="cm"/>
      <inkml:brushProperty name="height" value="0.350000" units="cm"/>
      <inkml:brushProperty name="color" value="#e71224"/>
      <inkml:brushProperty name="fitToCurve" value="1"/>
    </inkml:brush>
  </inkml:definitions>
  <inkml:trace contextRef="#ctx0" brushRef="#br0">0 0 24575,'53'3'0,"101"18"0,-16 0 0,-71-12 0,-40-4 0,52 1 0,847-7 0,-907 3 0,1-1 0,27 8 0,-28-5 0,1-1 0,26 1 0,0-3 0,87 14 0,-79-9 0,1-3 0,89-5 0,-36 0 0,-19 3 0,101-3 0,-160-2 0,1-1 0,33-11 0,-31 2-1365</inkml:trace>
</inkml:ink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9552" y="1196752"/>
            <a:ext cx="8064896" cy="9924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05273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05273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05273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471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8382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52709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76711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76711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76711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414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7920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352928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>
                  <a:noFill/>
                </a:ln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5.JPG"></Relationship><Relationship Id="rId2" Type="http://schemas.openxmlformats.org/officeDocument/2006/relationships/image" Target="../media/image14.JPG"></Relationship><Relationship Id="rId4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7.JPG"></Relationship><Relationship Id="rId2" Type="http://schemas.openxmlformats.org/officeDocument/2006/relationships/image" Target="../media/image16.JPG"></Relationship><Relationship Id="rId4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9.JPG"></Relationship><Relationship Id="rId7" Type="http://schemas.openxmlformats.org/officeDocument/2006/relationships/image" Target="../media/image23.JPG"></Relationship><Relationship Id="rId2" Type="http://schemas.openxmlformats.org/officeDocument/2006/relationships/image" Target="../media/image18.JPG"></Relationship><Relationship Id="rId6" Type="http://schemas.openxmlformats.org/officeDocument/2006/relationships/image" Target="../media/image22.JPG"></Relationship><Relationship Id="rId5" Type="http://schemas.openxmlformats.org/officeDocument/2006/relationships/image" Target="../media/image21.JPG"></Relationship><Relationship Id="rId4" Type="http://schemas.openxmlformats.org/officeDocument/2006/relationships/image" Target="../media/image20.JPG"></Relationship><Relationship Id="rId8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25.JPG"></Relationship><Relationship Id="rId2" Type="http://schemas.openxmlformats.org/officeDocument/2006/relationships/image" Target="../media/image24.JPG"></Relationship><Relationship Id="rId5" Type="http://schemas.openxmlformats.org/officeDocument/2006/relationships/image" Target="../media/image27.JPG"></Relationship><Relationship Id="rId4" Type="http://schemas.openxmlformats.org/officeDocument/2006/relationships/image" Target="../media/image26.JPG"></Relationship><Relationship Id="rId6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29.JPG"></Relationship><Relationship Id="rId7" Type="http://schemas.openxmlformats.org/officeDocument/2006/relationships/image" Target="../media/image32.JPG"></Relationship><Relationship Id="rId2" Type="http://schemas.openxmlformats.org/officeDocument/2006/relationships/image" Target="../media/image28.JPG"></Relationship><Relationship Id="rId4" Type="http://schemas.openxmlformats.org/officeDocument/2006/relationships/image" Target="../media/image30.JPG"></Relationship><Relationship Id="rId8" Type="http://schemas.openxmlformats.org/officeDocument/2006/relationships/customXml" Target="../ink/ink1.xml"></Relationship><Relationship Id="rId9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4.JPG"></Relationship><Relationship Id="rId2" Type="http://schemas.openxmlformats.org/officeDocument/2006/relationships/image" Target="../media/image33.JPG"></Relationship><Relationship Id="rId4" Type="http://schemas.openxmlformats.org/officeDocument/2006/relationships/slideLayout" Target="../slideLayouts/slideLayout5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36.JPG"></Relationship><Relationship Id="rId2" Type="http://schemas.openxmlformats.org/officeDocument/2006/relationships/image" Target="../media/image35.JPG"></Relationship><Relationship Id="rId4" Type="http://schemas.openxmlformats.org/officeDocument/2006/relationships/slideLayout" Target="../slideLayouts/slideLayout5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38.JPG"></Relationship><Relationship Id="rId2" Type="http://schemas.openxmlformats.org/officeDocument/2006/relationships/image" Target="../media/image37.jpeg"></Relationship><Relationship Id="rId4" Type="http://schemas.openxmlformats.org/officeDocument/2006/relationships/slideLayout" Target="../slideLayouts/slideLayout5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40.JPG"></Relationship><Relationship Id="rId2" Type="http://schemas.openxmlformats.org/officeDocument/2006/relationships/image" Target="../media/image39.JPG"></Relationship><Relationship Id="rId6" Type="http://schemas.openxmlformats.org/officeDocument/2006/relationships/image" Target="../media/image43.JPG"></Relationship><Relationship Id="rId5" Type="http://schemas.openxmlformats.org/officeDocument/2006/relationships/image" Target="../media/image42.JPG"></Relationship><Relationship Id="rId4" Type="http://schemas.openxmlformats.org/officeDocument/2006/relationships/image" Target="../media/image41.JPG"></Relationship><Relationship Id="rId7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45.png"></Relationship><Relationship Id="rId2" Type="http://schemas.openxmlformats.org/officeDocument/2006/relationships/image" Target="../media/image44.png"></Relationship><Relationship Id="rId4" Type="http://schemas.openxmlformats.org/officeDocument/2006/relationships/slideLayout" Target="../slideLayouts/slideLayout5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47.png"></Relationship><Relationship Id="rId2" Type="http://schemas.openxmlformats.org/officeDocument/2006/relationships/image" Target="../media/image46.png"></Relationship><Relationship Id="rId4" Type="http://schemas.openxmlformats.org/officeDocument/2006/relationships/image" Target="../media/image32.JPG"></Relationship><Relationship Id="rId5" Type="http://schemas.openxmlformats.org/officeDocument/2006/relationships/slideLayout" Target="../slideLayouts/slideLayout5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49.png"></Relationship><Relationship Id="rId2" Type="http://schemas.openxmlformats.org/officeDocument/2006/relationships/image" Target="../media/image48.png"></Relationship><Relationship Id="rId4" Type="http://schemas.openxmlformats.org/officeDocument/2006/relationships/slideLayout" Target="../slideLayouts/slideLayout5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51.png"></Relationship><Relationship Id="rId2" Type="http://schemas.openxmlformats.org/officeDocument/2006/relationships/image" Target="../media/image50.png"></Relationship><Relationship Id="rId4" Type="http://schemas.openxmlformats.org/officeDocument/2006/relationships/slideLayout" Target="../slideLayouts/slideLayout5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52.png"></Relationship><Relationship Id="rId3" Type="http://schemas.openxmlformats.org/officeDocument/2006/relationships/slideLayout" Target="../slideLayouts/slideLayout5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54.png"></Relationship><Relationship Id="rId2" Type="http://schemas.openxmlformats.org/officeDocument/2006/relationships/image" Target="../media/image53.png"></Relationship><Relationship Id="rId4" Type="http://schemas.openxmlformats.org/officeDocument/2006/relationships/image" Target="../media/image55.png"></Relationship><Relationship Id="rId5" Type="http://schemas.openxmlformats.org/officeDocument/2006/relationships/slideLayout" Target="../slideLayouts/slideLayout5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57.png"></Relationship><Relationship Id="rId2" Type="http://schemas.openxmlformats.org/officeDocument/2006/relationships/image" Target="../media/image56.png"></Relationship><Relationship Id="rId4" Type="http://schemas.openxmlformats.org/officeDocument/2006/relationships/slideLayout" Target="../slideLayouts/slideLayout5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59.png"></Relationship><Relationship Id="rId2" Type="http://schemas.openxmlformats.org/officeDocument/2006/relationships/image" Target="../media/image58.png"></Relationship><Relationship Id="rId4" Type="http://schemas.openxmlformats.org/officeDocument/2006/relationships/slideLayout" Target="../slideLayouts/slideLayout5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image" Target="../media/fImage2699030841.png"></Relationship><Relationship Id="rId2" Type="http://schemas.openxmlformats.org/officeDocument/2006/relationships/image" Target="../media/fImage422663098467.png"></Relationship><Relationship Id="rId3" Type="http://schemas.openxmlformats.org/officeDocument/2006/relationships/image" Target="../media/fImage151133106334.png"></Relationship><Relationship Id="rId4" Type="http://schemas.openxmlformats.org/officeDocument/2006/relationships/image" Target="../media/fImage315023126500.png"></Relationship><Relationship Id="rId5" Type="http://schemas.openxmlformats.org/officeDocument/2006/relationships/image" Target="../media/fImage29603139169.png"></Relationship><Relationship Id="rId6" Type="http://schemas.openxmlformats.org/officeDocument/2006/relationships/slideLayout" Target="../slideLayouts/slideLayout5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84143305724.png"></Relationship><Relationship Id="rId3" Type="http://schemas.openxmlformats.org/officeDocument/2006/relationships/image" Target="../media/fImage315023311478.png"></Relationship><Relationship Id="rId4" Type="http://schemas.openxmlformats.org/officeDocument/2006/relationships/image" Target="../media/fImage238753329358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481793986962.png"></Relationship><Relationship Id="rId3" Type="http://schemas.openxmlformats.org/officeDocument/2006/relationships/image" Target="../media/fImage327733994464.png"></Relationship><Relationship Id="rId4" Type="http://schemas.openxmlformats.org/officeDocument/2006/relationships/image" Target="../media/fImage357894005705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57893708145.png"></Relationship><Relationship Id="rId3" Type="http://schemas.openxmlformats.org/officeDocument/2006/relationships/image" Target="../media/fImage75513713281.png"></Relationship><Relationship Id="rId4" Type="http://schemas.openxmlformats.org/officeDocument/2006/relationships/image" Target="../media/fImage253563726827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6.JPG"></Relationship><Relationship Id="rId3" Type="http://schemas.openxmlformats.org/officeDocument/2006/relationships/slideLayout" Target="../slideLayouts/slideLayout4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6.JPG"></Relationship><Relationship Id="rId3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8.JPG"></Relationship><Relationship Id="rId2" Type="http://schemas.openxmlformats.org/officeDocument/2006/relationships/image" Target="../media/image7.JPG"></Relationship><Relationship Id="rId4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0.JPG"></Relationship><Relationship Id="rId2" Type="http://schemas.openxmlformats.org/officeDocument/2006/relationships/image" Target="../media/image9.JPG"></Relationship><Relationship Id="rId4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2.JPG"></Relationship><Relationship Id="rId2" Type="http://schemas.openxmlformats.org/officeDocument/2006/relationships/image" Target="../media/image11.JPG"></Relationship><Relationship Id="rId4" Type="http://schemas.openxmlformats.org/officeDocument/2006/relationships/image" Target="../media/image13.JPG"></Relationship><Relationship Id="rId5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01040" y="801370"/>
            <a:ext cx="8065135" cy="992505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캠핑카 웹페이지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78560" y="1695450"/>
            <a:ext cx="6858000" cy="24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캠핑카 대여 웹페이지를 구현하였습니다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903980" y="6166485"/>
            <a:ext cx="1335405" cy="338455"/>
            <a:chOff x="3903980" y="6166485"/>
            <a:chExt cx="1335405" cy="33845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05885" y="6166485"/>
              <a:ext cx="1332230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105275" y="6341745"/>
              <a:ext cx="85725" cy="130175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203065" y="6334125"/>
              <a:ext cx="26670" cy="138430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4247515" y="6337300"/>
              <a:ext cx="28575" cy="135255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4290060" y="6334125"/>
              <a:ext cx="88900" cy="138430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4392930" y="6374130"/>
              <a:ext cx="88900" cy="97790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4540250" y="6343650"/>
              <a:ext cx="134620" cy="128905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4693920" y="6376035"/>
              <a:ext cx="7937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4790440" y="6376035"/>
              <a:ext cx="129540" cy="96520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4944110" y="6334125"/>
              <a:ext cx="77470" cy="138430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5032375" y="6376035"/>
              <a:ext cx="8064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5130800" y="6376035"/>
              <a:ext cx="48895" cy="96520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5177790" y="6376035"/>
              <a:ext cx="61595" cy="96520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auto">
            <a:xfrm>
              <a:off x="3903980" y="6259830"/>
              <a:ext cx="135890" cy="152400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0"/>
            <p:cNvSpPr>
              <a:spLocks/>
            </p:cNvSpPr>
            <p:nvPr/>
          </p:nvSpPr>
          <p:spPr bwMode="auto">
            <a:xfrm>
              <a:off x="3909060" y="634936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4059555" y="6166485"/>
              <a:ext cx="135890" cy="153670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8E501-63FF-4891-9F25-154F42E147B1}"/>
              </a:ext>
            </a:extLst>
          </p:cNvPr>
          <p:cNvSpPr txBox="1"/>
          <p:nvPr/>
        </p:nvSpPr>
        <p:spPr>
          <a:xfrm>
            <a:off x="1671955" y="1941195"/>
            <a:ext cx="62020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2018100272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양석준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이종하</a:t>
            </a:r>
            <a:endParaRPr lang="en-US" altLang="ko-KR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2018100280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박영민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2018100254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한정엽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36FC1-5D77-4DA0-A455-DD32DE2734A9}"/>
              </a:ext>
            </a:extLst>
          </p:cNvPr>
          <p:cNvSpPr txBox="1"/>
          <p:nvPr/>
        </p:nvSpPr>
        <p:spPr>
          <a:xfrm>
            <a:off x="7308215" y="220472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교수님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이현호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31115" y="1058545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F7BA48-4291-49B9-9CBF-30FD454F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124585"/>
            <a:ext cx="6585585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31D34-C88C-422B-913F-03202920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55"/>
            <a:ext cx="7900035" cy="583311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대여사 코드</a:t>
            </a:r>
          </a:p>
        </p:txBody>
      </p:sp>
      <p:sp>
        <p:nvSpPr>
          <p:cNvPr id="6" name="오른쪽 화살표 12">
            <a:extLst>
              <a:ext uri="{FF2B5EF4-FFF2-40B4-BE49-F238E27FC236}">
                <a16:creationId xmlns:a16="http://schemas.microsoft.com/office/drawing/2014/main" id="{930E0873-0C4E-4127-8B24-C792702AF1FA}"/>
              </a:ext>
            </a:extLst>
          </p:cNvPr>
          <p:cNvSpPr/>
          <p:nvPr/>
        </p:nvSpPr>
        <p:spPr>
          <a:xfrm>
            <a:off x="6518275" y="2167890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2CCF8-56C7-48D3-9229-F9DAEF7D4582}"/>
              </a:ext>
            </a:extLst>
          </p:cNvPr>
          <p:cNvSpPr txBox="1"/>
          <p:nvPr/>
        </p:nvSpPr>
        <p:spPr>
          <a:xfrm>
            <a:off x="7005320" y="2145665"/>
            <a:ext cx="210248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selCompany </a:t>
            </a:r>
            <a:r>
              <a:rPr lang="ko-KR" altLang="en-US" sz="1600" dirty="0"/>
              <a:t>가져오기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E4FA041-7A87-40E2-855B-9D1C9F6E3475}"/>
              </a:ext>
            </a:extLst>
          </p:cNvPr>
          <p:cNvSpPr/>
          <p:nvPr/>
        </p:nvSpPr>
        <p:spPr>
          <a:xfrm>
            <a:off x="1580515" y="2628900"/>
            <a:ext cx="6334760" cy="644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F110E8-42C1-4BC4-BB5C-AC3FFDDF6EE5}"/>
              </a:ext>
            </a:extLst>
          </p:cNvPr>
          <p:cNvCxnSpPr>
            <a:cxnSpLocks/>
          </p:cNvCxnSpPr>
          <p:nvPr/>
        </p:nvCxnSpPr>
        <p:spPr>
          <a:xfrm flipV="1">
            <a:off x="4901565" y="2279650"/>
            <a:ext cx="0" cy="3454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BEABFB-A66D-4B81-8F23-229BC643C33C}"/>
              </a:ext>
            </a:extLst>
          </p:cNvPr>
          <p:cNvCxnSpPr/>
          <p:nvPr/>
        </p:nvCxnSpPr>
        <p:spPr>
          <a:xfrm>
            <a:off x="4901565" y="2291715"/>
            <a:ext cx="3962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40BBD2-7C0D-4CF6-80FE-F5A5101ECB2C}"/>
              </a:ext>
            </a:extLst>
          </p:cNvPr>
          <p:cNvSpPr txBox="1"/>
          <p:nvPr/>
        </p:nvSpPr>
        <p:spPr>
          <a:xfrm>
            <a:off x="5359400" y="2107565"/>
            <a:ext cx="13722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쿼리문</a:t>
            </a:r>
          </a:p>
        </p:txBody>
      </p:sp>
    </p:spTree>
    <p:extLst>
      <p:ext uri="{BB962C8B-B14F-4D97-AF65-F5344CB8AC3E}">
        <p14:creationId xmlns:p14="http://schemas.microsoft.com/office/powerpoint/2010/main" val="201552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8D278-3046-45F8-BF5A-B183A0ACD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000240" cy="580517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AC92F119-E874-47F9-ABAE-BB03277362DC}"/>
              </a:ext>
            </a:extLst>
          </p:cNvPr>
          <p:cNvSpPr/>
          <p:nvPr/>
        </p:nvSpPr>
        <p:spPr>
          <a:xfrm>
            <a:off x="6300470" y="2830195"/>
            <a:ext cx="490220" cy="323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42CC5-5DDE-42D0-BC3F-B2FB15BCA578}"/>
              </a:ext>
            </a:extLst>
          </p:cNvPr>
          <p:cNvSpPr txBox="1"/>
          <p:nvPr/>
        </p:nvSpPr>
        <p:spPr>
          <a:xfrm>
            <a:off x="7070725" y="2691765"/>
            <a:ext cx="197231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selCar(), selUser()</a:t>
            </a:r>
          </a:p>
          <a:p>
            <a:r>
              <a:rPr lang="ko-KR" altLang="en-US" dirty="0"/>
              <a:t>메소드 가져오기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8D4C5D-83E5-42F5-B4AE-E66585AF2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10" y="3911600"/>
            <a:ext cx="4023995" cy="141668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C0A33C-FE65-466E-9FE0-B963AC50BB28}"/>
              </a:ext>
            </a:extLst>
          </p:cNvPr>
          <p:cNvCxnSpPr>
            <a:cxnSpLocks/>
          </p:cNvCxnSpPr>
          <p:nvPr/>
        </p:nvCxnSpPr>
        <p:spPr>
          <a:xfrm>
            <a:off x="6149975" y="5323205"/>
            <a:ext cx="0" cy="377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117FAA-1C6A-44FB-9AB9-32F56B031AD1}"/>
              </a:ext>
            </a:extLst>
          </p:cNvPr>
          <p:cNvCxnSpPr>
            <a:cxnSpLocks/>
          </p:cNvCxnSpPr>
          <p:nvPr/>
        </p:nvCxnSpPr>
        <p:spPr>
          <a:xfrm>
            <a:off x="6149975" y="5700395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38B2E6-E4C7-4B7F-BCEF-A84F11A0298B}"/>
              </a:ext>
            </a:extLst>
          </p:cNvPr>
          <p:cNvSpPr txBox="1"/>
          <p:nvPr/>
        </p:nvSpPr>
        <p:spPr>
          <a:xfrm>
            <a:off x="6449695" y="5392420"/>
            <a:ext cx="29464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이면 빨간색</a:t>
            </a:r>
            <a:endParaRPr lang="en-US" altLang="ko-KR" sz="1600" dirty="0"/>
          </a:p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이면 파란색</a:t>
            </a:r>
          </a:p>
        </p:txBody>
      </p:sp>
    </p:spTree>
    <p:extLst>
      <p:ext uri="{BB962C8B-B14F-4D97-AF65-F5344CB8AC3E}">
        <p14:creationId xmlns:p14="http://schemas.microsoft.com/office/powerpoint/2010/main" val="422295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EC0CE-8F11-4D28-B916-DC1D4D5D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8258175" cy="434340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E66E49A7-2D1D-4154-B994-8EAD4D388BFF}"/>
              </a:ext>
            </a:extLst>
          </p:cNvPr>
          <p:cNvSpPr/>
          <p:nvPr/>
        </p:nvSpPr>
        <p:spPr>
          <a:xfrm>
            <a:off x="6781800" y="212026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1AF3C-D11A-49C1-A801-945917246FDA}"/>
              </a:ext>
            </a:extLst>
          </p:cNvPr>
          <p:cNvSpPr txBox="1"/>
          <p:nvPr/>
        </p:nvSpPr>
        <p:spPr>
          <a:xfrm>
            <a:off x="7272020" y="2120265"/>
            <a:ext cx="18719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selRepair() </a:t>
            </a:r>
            <a:r>
              <a:rPr lang="ko-KR" altLang="en-US" sz="1600" dirty="0"/>
              <a:t>메소드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6E3D0-FB0C-4BAA-9021-63D21284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677785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1EE5C3-497A-45E9-8E3F-0ED6FE46C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720"/>
            <a:ext cx="4716145" cy="2325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72799F-9DC6-49F9-BAF0-F6AC9B6C3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15" y="3879850"/>
            <a:ext cx="4401185" cy="232537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27272D-ACAD-49BC-8C5B-ED61D915A38D}"/>
              </a:ext>
            </a:extLst>
          </p:cNvPr>
          <p:cNvCxnSpPr/>
          <p:nvPr/>
        </p:nvCxnSpPr>
        <p:spPr>
          <a:xfrm>
            <a:off x="414020" y="60693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94DCA9-FBE4-4983-BDD9-0D853CF9B27F}"/>
              </a:ext>
            </a:extLst>
          </p:cNvPr>
          <p:cNvCxnSpPr/>
          <p:nvPr/>
        </p:nvCxnSpPr>
        <p:spPr>
          <a:xfrm>
            <a:off x="414020" y="646303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1F801-0128-4558-B05C-CC5151F431F0}"/>
              </a:ext>
            </a:extLst>
          </p:cNvPr>
          <p:cNvCxnSpPr/>
          <p:nvPr/>
        </p:nvCxnSpPr>
        <p:spPr>
          <a:xfrm>
            <a:off x="5507990" y="61455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176293-FC6F-4593-B110-3C272ED100BE}"/>
              </a:ext>
            </a:extLst>
          </p:cNvPr>
          <p:cNvCxnSpPr/>
          <p:nvPr/>
        </p:nvCxnSpPr>
        <p:spPr>
          <a:xfrm>
            <a:off x="5507990" y="653034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B94130-8AFA-4BF0-8FB9-19A6AE039BD1}"/>
              </a:ext>
            </a:extLst>
          </p:cNvPr>
          <p:cNvSpPr txBox="1"/>
          <p:nvPr/>
        </p:nvSpPr>
        <p:spPr>
          <a:xfrm>
            <a:off x="845185" y="6255385"/>
            <a:ext cx="299148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정비할 캠핑카를 선택하는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2207E-2061-4D35-A006-EED4B878F5C8}"/>
              </a:ext>
            </a:extLst>
          </p:cNvPr>
          <p:cNvSpPr txBox="1"/>
          <p:nvPr/>
        </p:nvSpPr>
        <p:spPr>
          <a:xfrm>
            <a:off x="5836920" y="6326505"/>
            <a:ext cx="33959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납입기간을 계산하는 자바스크립트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1D7AEC-387F-42C1-B1AF-7909BA491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1077595"/>
            <a:ext cx="6781800" cy="24022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FB69C3-EAFD-422A-8D10-A2B1683E2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4079875"/>
            <a:ext cx="5374005" cy="1981200"/>
          </a:xfrm>
          <a:prstGeom prst="rect">
            <a:avLst/>
          </a:prstGeom>
        </p:spPr>
      </p:pic>
      <p:sp>
        <p:nvSpPr>
          <p:cNvPr id="23" name="오른쪽 화살표 5">
            <a:extLst>
              <a:ext uri="{FF2B5EF4-FFF2-40B4-BE49-F238E27FC236}">
                <a16:creationId xmlns:a16="http://schemas.microsoft.com/office/drawing/2014/main" id="{A0E06825-1CA2-4D92-ADA3-8B8D89F44344}"/>
              </a:ext>
            </a:extLst>
          </p:cNvPr>
          <p:cNvSpPr/>
          <p:nvPr/>
        </p:nvSpPr>
        <p:spPr>
          <a:xfrm>
            <a:off x="5993130" y="206311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AF677-C64B-4D90-89E5-61A7AEFB6E58}"/>
              </a:ext>
            </a:extLst>
          </p:cNvPr>
          <p:cNvSpPr txBox="1"/>
          <p:nvPr/>
        </p:nvSpPr>
        <p:spPr>
          <a:xfrm>
            <a:off x="6464935" y="1943100"/>
            <a:ext cx="24257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rentalNumber_campCarId</a:t>
            </a:r>
            <a:endParaRPr lang="en-US" altLang="ko-KR" sz="1600" dirty="0"/>
          </a:p>
          <a:p>
            <a:r>
              <a:rPr lang="ko-KR" altLang="en-US" sz="1600" dirty="0"/>
              <a:t>값 가져오기</a:t>
            </a:r>
          </a:p>
        </p:txBody>
      </p:sp>
      <p:sp>
        <p:nvSpPr>
          <p:cNvPr id="25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5430520" y="490156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530244-ABF2-4C42-A0A4-939010C644FA}"/>
              </a:ext>
            </a:extLst>
          </p:cNvPr>
          <p:cNvSpPr txBox="1"/>
          <p:nvPr/>
        </p:nvSpPr>
        <p:spPr>
          <a:xfrm>
            <a:off x="6035040" y="4293235"/>
            <a:ext cx="187896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addRepairRequest()</a:t>
            </a:r>
          </a:p>
          <a:p>
            <a:r>
              <a:rPr lang="en-US" altLang="ko-KR" dirty="0"/>
              <a:t>addRepairInfo()</a:t>
            </a:r>
          </a:p>
          <a:p>
            <a:r>
              <a:rPr lang="ko-KR" altLang="en-US" dirty="0"/>
              <a:t>매소드 가져오기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E60FE7-FA0B-4601-A4CB-7B3DA737D9FD}"/>
              </a:ext>
            </a:extLst>
          </p:cNvPr>
          <p:cNvSpPr/>
          <p:nvPr/>
        </p:nvSpPr>
        <p:spPr>
          <a:xfrm>
            <a:off x="5906135" y="1998980"/>
            <a:ext cx="161925" cy="303530"/>
          </a:xfrm>
          <a:prstGeom prst="rect">
            <a:avLst/>
          </a:prstGeom>
          <a:solidFill>
            <a:srgbClr val="152709"/>
          </a:solidFill>
          <a:ln>
            <a:solidFill>
              <a:srgbClr val="1527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7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9" grpId="0"/>
      <p:bldP spid="19" grpId="1"/>
      <p:bldP spid="20" grpId="0"/>
      <p:bldP spid="20" grpId="1"/>
      <p:bldP spid="23" grpId="0" animBg="1"/>
      <p:bldP spid="24" grpId="0"/>
      <p:bldP spid="25" grpId="0" animBg="1"/>
      <p:bldP spid="26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215" y="3140710"/>
            <a:ext cx="2995295" cy="20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821305" y="116840"/>
            <a:ext cx="3705860" cy="765175"/>
            <a:chOff x="2821305" y="116840"/>
            <a:chExt cx="3705860" cy="765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21305" y="273685"/>
              <a:ext cx="934720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85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B8EB6-26F6-47AF-BBAC-5CD806B2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65" y="1407160"/>
            <a:ext cx="6981825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40CEF-4237-489F-895B-8A51821D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48580"/>
            <a:ext cx="18669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40FE3-FF70-4723-85FC-994923987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8305"/>
            <a:ext cx="9144000" cy="1343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6DE7F-9CC2-4BFB-90F3-394A39832F85}"/>
              </a:ext>
            </a:extLst>
          </p:cNvPr>
          <p:cNvSpPr txBox="1"/>
          <p:nvPr/>
        </p:nvSpPr>
        <p:spPr>
          <a:xfrm>
            <a:off x="3347720" y="3314065"/>
            <a:ext cx="2831465" cy="147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/>
              <a:t>디비에</a:t>
            </a:r>
            <a:r>
              <a:rPr lang="ko-KR" altLang="en-US" dirty="0"/>
              <a:t> 파일 저장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WHY?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ko-KR" altLang="en-US" dirty="0">
                <a:solidFill>
                  <a:srgbClr val="FF0000"/>
                </a:solidFill>
              </a:rPr>
              <a:t>부하 및 용량 증가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 경로</a:t>
            </a:r>
            <a:r>
              <a:rPr lang="ko-KR" altLang="en-US" dirty="0"/>
              <a:t>만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C31215-AD36-4E75-8965-9E62AD380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" y="1209675"/>
            <a:ext cx="1638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2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F171C9-51C0-4A2C-BBEA-D0FC1AEF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40840"/>
            <a:ext cx="6572250" cy="253365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0B9467-4E5E-4235-8673-D3AA3753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135"/>
            <a:ext cx="9144000" cy="4032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D257DF-E938-475C-B2DD-7101DE6A8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5204460"/>
            <a:ext cx="5800725" cy="1409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/>
              <p14:cNvContentPartPr/>
              <p14:nvPr/>
            </p14:nvContentPartPr>
            <p14:xfrm>
              <a:off x="7452360" y="2761615"/>
              <a:ext cx="933450" cy="40640"/>
            </p14:xfrm>
          </p:contentPart>
        </mc:Choice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5A5FE9-AA96-46C1-B85C-9B5C87C3D18E}"/>
              </a:ext>
            </a:extLst>
          </p:cNvPr>
          <p:cNvSpPr txBox="1"/>
          <p:nvPr/>
        </p:nvSpPr>
        <p:spPr>
          <a:xfrm>
            <a:off x="7380605" y="2934335"/>
            <a:ext cx="1763395" cy="3232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시퀀스명</a:t>
            </a:r>
            <a:r>
              <a:rPr lang="en-US" altLang="ko-KR" sz="1500" dirty="0">
                <a:solidFill>
                  <a:schemeClr val="bg1"/>
                </a:solidFill>
              </a:rPr>
              <a:t>.NEXTVAL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97622-0409-4D30-91FE-3134B965E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" y="2493010"/>
            <a:ext cx="7385685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8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54418-ED05-403F-A509-584C6B10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96975"/>
            <a:ext cx="5291455" cy="1826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F60C18-FE04-40F6-A67C-80ABB42E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320"/>
            <a:ext cx="9131935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1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A7257-791E-42C9-88CF-F2AFB045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3649980"/>
            <a:ext cx="6036310" cy="3023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3C292-3E1F-47A7-A956-EDE641DC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15060"/>
            <a:ext cx="6036310" cy="23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</a:t>
            </a:r>
            <a:r>
              <a:rPr lang="en-US" altLang="ko-KR" dirty="0"/>
              <a:t> – </a:t>
            </a:r>
            <a:r>
              <a:rPr lang="ko-KR" altLang="en-US" dirty="0"/>
              <a:t>관리자페이지 메뉴바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236C4-7989-4062-AC27-5C3A1DBB5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355"/>
            <a:ext cx="5077460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2B9005-5D95-4386-83A3-34C94F80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65" y="1416685"/>
            <a:ext cx="5537835" cy="35433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31292B-7733-4A86-9FFA-66F83BC73F90}"/>
              </a:ext>
            </a:extLst>
          </p:cNvPr>
          <p:cNvCxnSpPr/>
          <p:nvPr/>
        </p:nvCxnSpPr>
        <p:spPr>
          <a:xfrm>
            <a:off x="4225925" y="2060575"/>
            <a:ext cx="3369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 </a:t>
            </a:r>
            <a:r>
              <a:rPr lang="en-US" altLang="ko-KR" dirty="0"/>
              <a:t>- </a:t>
            </a:r>
            <a:r>
              <a:rPr lang="ko-KR" altLang="en-US" dirty="0"/>
              <a:t>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272487-4D56-4204-BD68-E0088689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735"/>
            <a:ext cx="9144000" cy="2558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577C8-E035-47E5-AF63-C2409560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05" y="4168775"/>
            <a:ext cx="5935345" cy="2321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10B690-6B7A-4F55-A93A-75D97545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1059815"/>
            <a:ext cx="4872990" cy="137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B154CF-3808-4D31-B745-8468D25B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20" y="1789430"/>
            <a:ext cx="4803140" cy="26523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DF103F-4E5B-4AAE-8ECD-3AB755117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5027295"/>
            <a:ext cx="3078480" cy="17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076190" y="836930"/>
            <a:ext cx="266446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78B6CF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78B6CF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27855" y="2277110"/>
            <a:ext cx="3556635" cy="753110"/>
            <a:chOff x="4427855" y="2277110"/>
            <a:chExt cx="3556635" cy="753110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114290" y="2277110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데이터베이스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042535" y="2580005"/>
              <a:ext cx="2941955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Database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에 대한 설명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ERWIN </a:t>
              </a: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4427855" y="2359660"/>
              <a:ext cx="471805" cy="670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445635" y="3208655"/>
            <a:ext cx="3510915" cy="627380"/>
            <a:chOff x="4445635" y="3208655"/>
            <a:chExt cx="3510915" cy="627380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142865" y="320865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5014595" y="3582035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주요코드에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대한 설명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445635" y="3335020"/>
              <a:ext cx="508635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392930" y="5156200"/>
            <a:ext cx="3531870" cy="803910"/>
            <a:chOff x="4392930" y="5156200"/>
            <a:chExt cx="3531870" cy="803910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114290" y="5156200"/>
              <a:ext cx="2741295" cy="462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시연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4982845" y="5505450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최종 실행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4392930" y="5213350"/>
              <a:ext cx="471805" cy="746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D2E4AE-1456-44F3-9F63-13D3848BB898}"/>
              </a:ext>
            </a:extLst>
          </p:cNvPr>
          <p:cNvGrpSpPr/>
          <p:nvPr/>
        </p:nvGrpSpPr>
        <p:grpSpPr>
          <a:xfrm>
            <a:off x="4392930" y="4178935"/>
            <a:ext cx="3617595" cy="624840"/>
            <a:chOff x="4392930" y="4178935"/>
            <a:chExt cx="3617595" cy="624840"/>
          </a:xfrm>
        </p:grpSpPr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01A33C15-8D8A-4061-8014-4EA073F1A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1280" y="417893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관리자페이지 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53F7916E-9B14-4CB4-90D3-99A54538E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8570" y="4556125"/>
              <a:ext cx="2941955" cy="247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관리자페이지 주요코드에  대한 설명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4A8609E7-012D-4A8C-BF1A-444D7F34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930" y="4285615"/>
              <a:ext cx="768350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02-1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 </a:t>
            </a:r>
            <a:r>
              <a:rPr lang="en-US" altLang="ko-KR" dirty="0"/>
              <a:t>- SELECT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1573C-3FAE-4DD3-81F4-6EB0FE06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80"/>
            <a:ext cx="4572000" cy="5811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60D6BB-693F-4331-9686-5A8B2270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9815"/>
            <a:ext cx="4572000" cy="57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9F7C0-A0F6-435E-83D2-1EBC0ACC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265"/>
            <a:ext cx="9144000" cy="3395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AAFBBE-9275-4CDF-851E-159013C5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055495"/>
            <a:ext cx="5743575" cy="361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5739D1-7548-4308-BA24-E931C1E3F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155"/>
            <a:ext cx="7452360" cy="14643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36567C-2BE8-4340-A5A7-C517165325A0}"/>
              </a:ext>
            </a:extLst>
          </p:cNvPr>
          <p:cNvSpPr/>
          <p:nvPr/>
        </p:nvSpPr>
        <p:spPr>
          <a:xfrm>
            <a:off x="5143500" y="4012565"/>
            <a:ext cx="86233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964D9-6F4A-4E8B-B839-7B0460E10F65}"/>
              </a:ext>
            </a:extLst>
          </p:cNvPr>
          <p:cNvSpPr txBox="1"/>
          <p:nvPr/>
        </p:nvSpPr>
        <p:spPr>
          <a:xfrm>
            <a:off x="6096000" y="410083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24332-7447-4C24-A79F-377B4F282B38}"/>
              </a:ext>
            </a:extLst>
          </p:cNvPr>
          <p:cNvCxnSpPr>
            <a:cxnSpLocks/>
          </p:cNvCxnSpPr>
          <p:nvPr/>
        </p:nvCxnSpPr>
        <p:spPr>
          <a:xfrm>
            <a:off x="7452360" y="2853055"/>
            <a:ext cx="7200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37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05A55-8E84-4ED2-AE80-31F73D39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999615"/>
            <a:ext cx="592455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E1E9B-F31D-4276-A2F6-AD58D93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675"/>
            <a:ext cx="9144000" cy="35013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0D2897-880B-48CF-B9AE-8243F524C6E8}"/>
              </a:ext>
            </a:extLst>
          </p:cNvPr>
          <p:cNvCxnSpPr>
            <a:cxnSpLocks/>
          </p:cNvCxnSpPr>
          <p:nvPr/>
        </p:nvCxnSpPr>
        <p:spPr>
          <a:xfrm>
            <a:off x="8056880" y="2925445"/>
            <a:ext cx="908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680386-334A-4650-B628-F81E79D7A9DB}"/>
              </a:ext>
            </a:extLst>
          </p:cNvPr>
          <p:cNvSpPr txBox="1"/>
          <p:nvPr/>
        </p:nvSpPr>
        <p:spPr>
          <a:xfrm>
            <a:off x="7033260" y="3055620"/>
            <a:ext cx="2110740" cy="116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CAMPCARID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UPDATE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 차량을 완벽히 구별할수있게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
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8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5BD13-F62E-46F8-BBB7-FD3775CA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1075690"/>
            <a:ext cx="8623300" cy="517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FC6DEC-74E0-400B-9964-1FD97572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1052830"/>
            <a:ext cx="8623300" cy="51714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764077-D6CD-4617-90AD-C58DEA7DF2EB}"/>
              </a:ext>
            </a:extLst>
          </p:cNvPr>
          <p:cNvCxnSpPr>
            <a:cxnSpLocks/>
          </p:cNvCxnSpPr>
          <p:nvPr/>
        </p:nvCxnSpPr>
        <p:spPr>
          <a:xfrm>
            <a:off x="6505575" y="3259455"/>
            <a:ext cx="12414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239CAC-2ECE-4EEB-8E7B-EEB8BDF2401F}"/>
              </a:ext>
            </a:extLst>
          </p:cNvPr>
          <p:cNvSpPr/>
          <p:nvPr/>
        </p:nvSpPr>
        <p:spPr>
          <a:xfrm>
            <a:off x="5436235" y="3826510"/>
            <a:ext cx="976630" cy="40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848F-A9D2-4418-9219-2E93EB4116DC}"/>
              </a:ext>
            </a:extLst>
          </p:cNvPr>
          <p:cNvSpPr txBox="1"/>
          <p:nvPr/>
        </p:nvSpPr>
        <p:spPr>
          <a:xfrm>
            <a:off x="6471285" y="3783330"/>
            <a:ext cx="223393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 삭제 메소드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호출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A46DD-4FFA-4C3F-883D-67722F3DB848}"/>
              </a:ext>
            </a:extLst>
          </p:cNvPr>
          <p:cNvSpPr txBox="1"/>
          <p:nvPr/>
        </p:nvSpPr>
        <p:spPr>
          <a:xfrm>
            <a:off x="6057265" y="333819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6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SELECT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EC7E1-C599-4F60-A570-D2B21A3E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052830"/>
            <a:ext cx="9004935" cy="5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1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34774-47C7-4A7C-A700-ED351BA4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5" y="1560830"/>
            <a:ext cx="6487160" cy="41014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6101BB-D328-4E10-8E9E-C5A1F5A0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535430"/>
            <a:ext cx="9138920" cy="3899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48CC7-DD06-42D6-AFA3-8CA8BF35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2705100"/>
            <a:ext cx="7293610" cy="181165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EE928E-0AEB-4AAE-A3C9-7668A0A697AD}"/>
              </a:ext>
            </a:extLst>
          </p:cNvPr>
          <p:cNvSpPr/>
          <p:nvPr/>
        </p:nvSpPr>
        <p:spPr>
          <a:xfrm>
            <a:off x="5193665" y="3859530"/>
            <a:ext cx="98298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85DE0-068A-4D10-A272-44175B723D5A}"/>
              </a:ext>
            </a:extLst>
          </p:cNvPr>
          <p:cNvSpPr txBox="1"/>
          <p:nvPr/>
        </p:nvSpPr>
        <p:spPr>
          <a:xfrm>
            <a:off x="6204585" y="396875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DE2322-5C8D-4673-82F5-DF97CAFFFF89}"/>
              </a:ext>
            </a:extLst>
          </p:cNvPr>
          <p:cNvCxnSpPr>
            <a:cxnSpLocks/>
          </p:cNvCxnSpPr>
          <p:nvPr/>
        </p:nvCxnSpPr>
        <p:spPr>
          <a:xfrm>
            <a:off x="7524115" y="299720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3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CA3EA-42CE-4179-8C8B-1742E9A6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074420"/>
            <a:ext cx="7681595" cy="315023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088A07D-4BAE-4076-A153-BC0DB99D5BA4}"/>
              </a:ext>
            </a:extLst>
          </p:cNvPr>
          <p:cNvSpPr/>
          <p:nvPr/>
        </p:nvSpPr>
        <p:spPr>
          <a:xfrm>
            <a:off x="4821555" y="2973705"/>
            <a:ext cx="1226185" cy="4883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3C20-D003-477C-9423-B4A4C99823A7}"/>
              </a:ext>
            </a:extLst>
          </p:cNvPr>
          <p:cNvSpPr txBox="1"/>
          <p:nvPr/>
        </p:nvSpPr>
        <p:spPr>
          <a:xfrm>
            <a:off x="6191885" y="2952115"/>
            <a:ext cx="25577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정보 업데이트하는 메소드 호출 및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756BA7-54C5-4F9F-AEAD-07F0E403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30"/>
            <a:ext cx="9144000" cy="3782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9FA29-F874-4E60-9E74-1E1F50193F01}"/>
              </a:ext>
            </a:extLst>
          </p:cNvPr>
          <p:cNvSpPr txBox="1"/>
          <p:nvPr/>
        </p:nvSpPr>
        <p:spPr>
          <a:xfrm>
            <a:off x="6616065" y="266001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UPDATE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88D79F-FB54-4035-896B-2EB9D40387F6}"/>
              </a:ext>
            </a:extLst>
          </p:cNvPr>
          <p:cNvCxnSpPr>
            <a:cxnSpLocks/>
          </p:cNvCxnSpPr>
          <p:nvPr/>
        </p:nvCxnSpPr>
        <p:spPr>
          <a:xfrm>
            <a:off x="7851140" y="2420620"/>
            <a:ext cx="9804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2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7D75E3-7B40-4D7D-88A9-D5393577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830"/>
            <a:ext cx="7237730" cy="3364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90D99-BD65-4CCF-811E-3F9AD82555F9}"/>
              </a:ext>
            </a:extLst>
          </p:cNvPr>
          <p:cNvSpPr txBox="1"/>
          <p:nvPr/>
        </p:nvSpPr>
        <p:spPr>
          <a:xfrm>
            <a:off x="7079615" y="2933065"/>
            <a:ext cx="20116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삭제하는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메소드 호출 및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6832D-EAA3-4C76-BDB3-C7B7EB15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" y="1052830"/>
            <a:ext cx="6493510" cy="33845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C0F47F-4345-4ADE-AB89-5739042086F8}"/>
              </a:ext>
            </a:extLst>
          </p:cNvPr>
          <p:cNvCxnSpPr>
            <a:cxnSpLocks/>
          </p:cNvCxnSpPr>
          <p:nvPr/>
        </p:nvCxnSpPr>
        <p:spPr>
          <a:xfrm>
            <a:off x="4572000" y="2420620"/>
            <a:ext cx="11442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9E8943-117B-47B1-A641-6DAE24AF8222}"/>
              </a:ext>
            </a:extLst>
          </p:cNvPr>
          <p:cNvSpPr txBox="1"/>
          <p:nvPr/>
        </p:nvSpPr>
        <p:spPr>
          <a:xfrm>
            <a:off x="3684905" y="264858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4F3076-3D9D-4B4D-857C-71DCB9497C19}"/>
              </a:ext>
            </a:extLst>
          </p:cNvPr>
          <p:cNvSpPr/>
          <p:nvPr/>
        </p:nvSpPr>
        <p:spPr>
          <a:xfrm>
            <a:off x="5844540" y="2971800"/>
            <a:ext cx="1156335" cy="537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3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 rot="0">
            <a:off x="0" y="1052830"/>
            <a:ext cx="9144635" cy="580580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예약관리</a:t>
            </a:r>
            <a:endParaRPr lang="ko-KR" altLang="en-US"/>
          </a:p>
        </p:txBody>
      </p:sp>
      <p:pic>
        <p:nvPicPr>
          <p:cNvPr id="5" name="그림 2" descr="C:/Users/hanjy/AppData/Roaming/PolarisOffice/ETemp/25708_14725904/fImage269903084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0060" y="5105400"/>
            <a:ext cx="6476365" cy="1477645"/>
          </a:xfrm>
          <a:prstGeom prst="rect"/>
          <a:noFill/>
        </p:spPr>
      </p:pic>
      <p:pic>
        <p:nvPicPr>
          <p:cNvPr id="6" name="그림 3" descr="C:/Users/hanjy/AppData/Roaming/PolarisOffice/ETemp/25708_14725904/fImage4226630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3"/>
          <a:stretch>
            <a:fillRect/>
          </a:stretch>
        </p:blipFill>
        <p:spPr>
          <a:xfrm rot="0">
            <a:off x="192405" y="1997710"/>
            <a:ext cx="3626485" cy="3114675"/>
          </a:xfrm>
          <a:prstGeom prst="rect"/>
          <a:noFill/>
        </p:spPr>
      </p:pic>
      <p:pic>
        <p:nvPicPr>
          <p:cNvPr id="7" name="그림 4" descr="C:/Users/hanjy/AppData/Roaming/PolarisOffice/ETemp/25708_14725904/fImage15113310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16070" y="1091565"/>
            <a:ext cx="2975610" cy="1550670"/>
          </a:xfrm>
          <a:prstGeom prst="rect"/>
          <a:noFill/>
        </p:spPr>
      </p:pic>
      <p:sp>
        <p:nvSpPr>
          <p:cNvPr id="8" name="도형 5"/>
          <p:cNvSpPr>
            <a:spLocks/>
          </p:cNvSpPr>
          <p:nvPr/>
        </p:nvSpPr>
        <p:spPr>
          <a:xfrm rot="0">
            <a:off x="685800" y="3836670"/>
            <a:ext cx="2483485" cy="325120"/>
          </a:xfrm>
          <a:prstGeom prst="rect"/>
          <a:noFill/>
          <a:ln w="28575" cap="flat" cmpd="sng">
            <a:solidFill>
              <a:srgbClr val="ED7D31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6" descr="C:/Users/hanjy/AppData/Roaming/PolarisOffice/ETemp/25708_14725904/fImage31502312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17620" y="2877820"/>
            <a:ext cx="5323205" cy="1113790"/>
          </a:xfrm>
          <a:prstGeom prst="rect"/>
          <a:noFill/>
        </p:spPr>
      </p:pic>
      <p:pic>
        <p:nvPicPr>
          <p:cNvPr id="10" name="그림 7" descr="C:/Users/hanjy/AppData/Roaming/PolarisOffice/ETemp/25708_14725904/fImage2960313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885" y="1322070"/>
            <a:ext cx="2189480" cy="290195"/>
          </a:xfrm>
          <a:prstGeom prst="rect"/>
          <a:noFill/>
        </p:spPr>
      </p:pic>
      <p:cxnSp>
        <p:nvCxnSpPr>
          <p:cNvPr id="11" name="도형 8"/>
          <p:cNvCxnSpPr/>
          <p:nvPr/>
        </p:nvCxnSpPr>
        <p:spPr>
          <a:xfrm rot="0" flipV="1">
            <a:off x="3168650" y="3836670"/>
            <a:ext cx="1023620" cy="162560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도형 9"/>
          <p:cNvCxnSpPr/>
          <p:nvPr/>
        </p:nvCxnSpPr>
        <p:spPr>
          <a:xfrm rot="0" flipH="1">
            <a:off x="2831465" y="1288415"/>
            <a:ext cx="1224280" cy="60325"/>
          </a:xfrm>
          <a:prstGeom prst="straightConnector1"/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0" y="1052830"/>
            <a:ext cx="9144635" cy="580580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/>
          </p:cNvSpPr>
          <p:nvPr>
            <p:ph type="title"/>
          </p:nvPr>
        </p:nvSpPr>
        <p:spPr>
          <a:xfrm rot="0">
            <a:off x="395605" y="179070"/>
            <a:ext cx="7661910" cy="7975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예약관리-내용처리</a:t>
            </a:r>
            <a:endParaRPr lang="ko-KR" altLang="en-US" sz="2500" b="1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5" name="그림 11" descr="C:/Users/hanjy/AppData/Roaming/PolarisOffice/ETemp/25708_14725904/fImage28414330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68"/>
          <a:stretch>
            <a:fillRect/>
          </a:stretch>
        </p:blipFill>
        <p:spPr>
          <a:xfrm rot="0">
            <a:off x="5304155" y="3514725"/>
            <a:ext cx="3594100" cy="2718435"/>
          </a:xfrm>
          <a:prstGeom prst="rect"/>
          <a:noFill/>
        </p:spPr>
      </p:pic>
      <p:pic>
        <p:nvPicPr>
          <p:cNvPr id="6" name="그림 12" descr="C:/Users/hanjy/AppData/Roaming/PolarisOffice/ETemp/25708_14725904/fImage31502331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6570" y="1160145"/>
            <a:ext cx="8004810" cy="1677670"/>
          </a:xfrm>
          <a:prstGeom prst="rect"/>
          <a:noFill/>
        </p:spPr>
      </p:pic>
      <p:pic>
        <p:nvPicPr>
          <p:cNvPr id="7" name="그림 13" descr="C:/Users/hanjy/AppData/Roaming/PolarisOffice/ETemp/25708_14725904/fImage23875332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1095" y="3385185"/>
            <a:ext cx="3805555" cy="3178810"/>
          </a:xfrm>
          <a:prstGeom prst="rect"/>
          <a:noFill/>
        </p:spPr>
      </p:pic>
      <p:cxnSp>
        <p:nvCxnSpPr>
          <p:cNvPr id="8" name="도형 14"/>
          <p:cNvCxnSpPr/>
          <p:nvPr/>
        </p:nvCxnSpPr>
        <p:spPr>
          <a:xfrm rot="0" flipH="1">
            <a:off x="3070225" y="2120265"/>
            <a:ext cx="4603750" cy="236664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도형 15"/>
          <p:cNvCxnSpPr/>
          <p:nvPr/>
        </p:nvCxnSpPr>
        <p:spPr>
          <a:xfrm rot="0" flipH="1">
            <a:off x="2935605" y="2445385"/>
            <a:ext cx="5216525" cy="301561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도형 16"/>
          <p:cNvCxnSpPr/>
          <p:nvPr/>
        </p:nvCxnSpPr>
        <p:spPr>
          <a:xfrm rot="0" flipH="1">
            <a:off x="6238875" y="2383790"/>
            <a:ext cx="1557655" cy="2039620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도형 17"/>
          <p:cNvCxnSpPr/>
          <p:nvPr/>
        </p:nvCxnSpPr>
        <p:spPr>
          <a:xfrm rot="0" flipH="1">
            <a:off x="7085330" y="2157095"/>
            <a:ext cx="870585" cy="321754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도형 18"/>
          <p:cNvSpPr>
            <a:spLocks/>
          </p:cNvSpPr>
          <p:nvPr/>
        </p:nvSpPr>
        <p:spPr>
          <a:xfrm rot="0">
            <a:off x="1329690" y="4455160"/>
            <a:ext cx="1962150" cy="534035"/>
          </a:xfrm>
          <a:prstGeom prst="rect"/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9"/>
          <p:cNvSpPr>
            <a:spLocks/>
          </p:cNvSpPr>
          <p:nvPr/>
        </p:nvSpPr>
        <p:spPr>
          <a:xfrm rot="0">
            <a:off x="1329690" y="5454015"/>
            <a:ext cx="1962150" cy="534035"/>
          </a:xfrm>
          <a:prstGeom prst="rect"/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20"/>
          <p:cNvSpPr>
            <a:spLocks/>
          </p:cNvSpPr>
          <p:nvPr/>
        </p:nvSpPr>
        <p:spPr>
          <a:xfrm rot="0">
            <a:off x="5478145" y="5368290"/>
            <a:ext cx="1962150" cy="534035"/>
          </a:xfrm>
          <a:prstGeom prst="rect"/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21"/>
          <p:cNvSpPr>
            <a:spLocks/>
          </p:cNvSpPr>
          <p:nvPr/>
        </p:nvSpPr>
        <p:spPr>
          <a:xfrm rot="0">
            <a:off x="5435600" y="4393565"/>
            <a:ext cx="1962150" cy="534035"/>
          </a:xfrm>
          <a:prstGeom prst="rect"/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22"/>
          <p:cNvSpPr txBox="1">
            <a:spLocks/>
          </p:cNvSpPr>
          <p:nvPr/>
        </p:nvSpPr>
        <p:spPr>
          <a:xfrm rot="0">
            <a:off x="3401695" y="5478780"/>
            <a:ext cx="1360805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800">
                <a:solidFill>
                  <a:srgbClr val="7DCD00"/>
                </a:solidFill>
                <a:latin typeface="맑은 고딕" charset="0"/>
                <a:ea typeface="맑은 고딕" charset="0"/>
              </a:rPr>
              <a:t>//예약0 -&gt; 예약취소 -2</a:t>
            </a:r>
            <a:endParaRPr lang="ko-KR" altLang="en-US" sz="8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51910" y="3860800"/>
            <a:ext cx="2995295" cy="209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39490" cy="859790"/>
            <a:chOff x="2987675" y="116840"/>
            <a:chExt cx="3539490" cy="85979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554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95AD4F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데이터베이스</a:t>
              </a:r>
              <a:endParaRPr kumimoji="1" lang="en-US" altLang="ko-KR" sz="2400" b="1" dirty="0">
                <a:solidFill>
                  <a:srgbClr val="95AD4F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95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영민이가 쓸거라 믿어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702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78B6CF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78B6CF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0" y="1052830"/>
            <a:ext cx="9144635" cy="580580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/>
          </p:cNvSpPr>
          <p:nvPr>
            <p:ph type="title"/>
          </p:nvPr>
        </p:nvSpPr>
        <p:spPr>
          <a:xfrm rot="0">
            <a:off x="395605" y="179070"/>
            <a:ext cx="7661910" cy="7975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</a:t>
            </a:r>
            <a:endParaRPr lang="ko-KR" altLang="en-US" sz="2500" b="1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5" name="그림 64" descr="C:/Users/hanjy/AppData/Roaming/PolarisOffice/ETemp/25708_14725904/fImage48179398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056640"/>
            <a:ext cx="9144635" cy="2609850"/>
          </a:xfrm>
          <a:prstGeom prst="rect"/>
          <a:noFill/>
        </p:spPr>
      </p:pic>
      <p:pic>
        <p:nvPicPr>
          <p:cNvPr id="6" name="그림 65" descr="C:/Users/hanjy/AppData/Roaming/PolarisOffice/ETemp/25708_14725904/fImage32773399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3030" y="3666490"/>
            <a:ext cx="3820160" cy="3131185"/>
          </a:xfrm>
          <a:prstGeom prst="rect"/>
          <a:noFill/>
        </p:spPr>
      </p:pic>
      <p:pic>
        <p:nvPicPr>
          <p:cNvPr id="7" name="그림 66" descr="C:/Users/hanjy/AppData/Roaming/PolarisOffice/ETemp/25708_14725904/fImage35789400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" r="50538"/>
          <a:stretch>
            <a:fillRect/>
          </a:stretch>
        </p:blipFill>
        <p:spPr>
          <a:xfrm rot="0">
            <a:off x="4006215" y="4036060"/>
            <a:ext cx="5140960" cy="23869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0" y="1052830"/>
            <a:ext cx="9144635" cy="580580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/>
          </p:cNvSpPr>
          <p:nvPr>
            <p:ph type="title"/>
          </p:nvPr>
        </p:nvSpPr>
        <p:spPr>
          <a:xfrm rot="0">
            <a:off x="395605" y="179070"/>
            <a:ext cx="7661910" cy="7975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대여정보-내용처리</a:t>
            </a:r>
            <a:endParaRPr lang="ko-KR" altLang="en-US" sz="2500" b="1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6" name="Picture " descr="C:/Users/hanjy/AppData/Roaming/PolarisOffice/ETemp/25708_14725904/fImage35789370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9865" y="1391920"/>
            <a:ext cx="8153400" cy="1890395"/>
          </a:xfrm>
          <a:prstGeom prst="rect"/>
          <a:noFill/>
        </p:spPr>
      </p:pic>
      <p:pic>
        <p:nvPicPr>
          <p:cNvPr id="7" name="Picture " descr="C:/Users/hanjy/AppData/Roaming/PolarisOffice/ETemp/25708_14725904/fImage7551371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3675" y="3541395"/>
            <a:ext cx="3065145" cy="1391285"/>
          </a:xfrm>
          <a:prstGeom prst="rect"/>
          <a:noFill/>
        </p:spPr>
      </p:pic>
      <p:pic>
        <p:nvPicPr>
          <p:cNvPr id="8" name="Picture " descr="C:/Users/hanjy/AppData/Roaming/PolarisOffice/ETemp/25708_14725904/fImage25356372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80155" y="3541395"/>
            <a:ext cx="3587750" cy="2906395"/>
          </a:xfrm>
          <a:prstGeom prst="rect"/>
          <a:noFill/>
        </p:spPr>
      </p:pic>
      <p:cxnSp>
        <p:nvCxnSpPr>
          <p:cNvPr id="9" name="Rect 0"/>
          <p:cNvCxnSpPr/>
          <p:nvPr/>
        </p:nvCxnSpPr>
        <p:spPr>
          <a:xfrm rot="0">
            <a:off x="306705" y="1797050"/>
            <a:ext cx="5570855" cy="635"/>
          </a:xfrm>
          <a:prstGeom prst="line"/>
          <a:ln w="28575" cap="flat" cmpd="sng">
            <a:solidFill>
              <a:srgbClr val="C34E4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0">
            <a:off x="356235" y="1803400"/>
            <a:ext cx="635" cy="1699895"/>
          </a:xfrm>
          <a:prstGeom prst="straightConnector1"/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Rect 0"/>
          <p:cNvCxnSpPr/>
          <p:nvPr/>
        </p:nvCxnSpPr>
        <p:spPr>
          <a:xfrm rot="0">
            <a:off x="335280" y="2304415"/>
            <a:ext cx="7940675" cy="635"/>
          </a:xfrm>
          <a:prstGeom prst="line"/>
          <a:ln w="28575" cap="flat" cmpd="sng">
            <a:solidFill>
              <a:srgbClr val="FCCC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>
            <a:off x="335280" y="3107690"/>
            <a:ext cx="7940675" cy="635"/>
          </a:xfrm>
          <a:prstGeom prst="line"/>
          <a:ln w="28575" cap="flat" cmpd="sng">
            <a:solidFill>
              <a:srgbClr val="0611F2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ct 0"/>
          <p:cNvCxnSpPr/>
          <p:nvPr/>
        </p:nvCxnSpPr>
        <p:spPr>
          <a:xfrm rot="0">
            <a:off x="4079875" y="2275840"/>
            <a:ext cx="635" cy="2411095"/>
          </a:xfrm>
          <a:prstGeom prst="straightConnector1"/>
          <a:ln w="25400" cap="flat" cmpd="sng">
            <a:solidFill>
              <a:srgbClr val="FCCC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Rect 0"/>
          <p:cNvCxnSpPr/>
          <p:nvPr/>
        </p:nvCxnSpPr>
        <p:spPr>
          <a:xfrm rot="0">
            <a:off x="6748145" y="3104515"/>
            <a:ext cx="635" cy="2411095"/>
          </a:xfrm>
          <a:prstGeom prst="straightConnector1"/>
          <a:ln w="2540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 rot="0">
            <a:off x="393065" y="4134485"/>
            <a:ext cx="27666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반납 이후 차량 대여가능 상태로 전환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3937000" y="4668520"/>
            <a:ext cx="2694940" cy="534035"/>
          </a:xfrm>
          <a:prstGeom prst="rect"/>
          <a:noFill/>
          <a:ln w="2540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3937000" y="5441315"/>
            <a:ext cx="3087370" cy="534035"/>
          </a:xfrm>
          <a:prstGeom prst="rect"/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6772910" y="4968240"/>
            <a:ext cx="27666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정비의뢰 데이터와함께 일괄적으로 삭제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95605" y="1124585"/>
            <a:ext cx="8353425" cy="1224915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34435" y="3140710"/>
            <a:ext cx="2995295" cy="242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로그인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회원가입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대여사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캠핑카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마이페이지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39490" cy="772160"/>
            <a:chOff x="2987675" y="116840"/>
            <a:chExt cx="3539490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코드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코드에 대한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6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605" y="183515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36CAEA-B3CE-4076-BB89-4044D1B4D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8" name="오른쪽 화살표 2">
            <a:extLst>
              <a:ext uri="{FF2B5EF4-FFF2-40B4-BE49-F238E27FC236}">
                <a16:creationId xmlns:a16="http://schemas.microsoft.com/office/drawing/2014/main" id="{21DCC643-035C-4A4E-B047-5DDACC801812}"/>
              </a:ext>
            </a:extLst>
          </p:cNvPr>
          <p:cNvSpPr/>
          <p:nvPr/>
        </p:nvSpPr>
        <p:spPr>
          <a:xfrm>
            <a:off x="3071495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89BA9-AA3A-4DB8-814D-3407B318D7BB}"/>
              </a:ext>
            </a:extLst>
          </p:cNvPr>
          <p:cNvSpPr txBox="1"/>
          <p:nvPr/>
        </p:nvSpPr>
        <p:spPr>
          <a:xfrm>
            <a:off x="3780155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378578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3B4F46-51FA-4C73-99A5-21575DD1FB03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BDC02-5B31-4264-ACBC-F4F476C6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7" name="오른쪽 화살표 2">
            <a:extLst>
              <a:ext uri="{FF2B5EF4-FFF2-40B4-BE49-F238E27FC236}">
                <a16:creationId xmlns:a16="http://schemas.microsoft.com/office/drawing/2014/main" id="{78DC3C4D-13D9-42E0-A039-D7E17C799F1B}"/>
              </a:ext>
            </a:extLst>
          </p:cNvPr>
          <p:cNvSpPr/>
          <p:nvPr/>
        </p:nvSpPr>
        <p:spPr>
          <a:xfrm>
            <a:off x="3131820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2CD20-8831-45A8-A613-BB3810290DDD}"/>
              </a:ext>
            </a:extLst>
          </p:cNvPr>
          <p:cNvSpPr txBox="1"/>
          <p:nvPr/>
        </p:nvSpPr>
        <p:spPr>
          <a:xfrm>
            <a:off x="3775710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E2BBCE-AA99-4548-AEBC-C4413923C579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605" y="1264285"/>
            <a:ext cx="8402955" cy="4882515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PRO </a:t>
            </a:r>
            <a:r>
              <a:rPr lang="ko-KR" altLang="en-US" dirty="0"/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65CC3-6E49-429A-9188-28EE434D1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8860"/>
            <a:ext cx="9145270" cy="5331460"/>
          </a:xfrm>
          <a:prstGeom prst="rect">
            <a:avLst/>
          </a:prstGeom>
        </p:spPr>
      </p:pic>
      <p:sp>
        <p:nvSpPr>
          <p:cNvPr id="10" name="오른쪽 화살표 2">
            <a:extLst>
              <a:ext uri="{FF2B5EF4-FFF2-40B4-BE49-F238E27FC236}">
                <a16:creationId xmlns:a16="http://schemas.microsoft.com/office/drawing/2014/main" id="{9EB55132-627B-4A62-A72C-7F0B2CB64CE1}"/>
              </a:ext>
            </a:extLst>
          </p:cNvPr>
          <p:cNvSpPr/>
          <p:nvPr/>
        </p:nvSpPr>
        <p:spPr>
          <a:xfrm>
            <a:off x="4879340" y="4101465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065F-F23A-4F8A-9A58-DF8C98C77E40}"/>
              </a:ext>
            </a:extLst>
          </p:cNvPr>
          <p:cNvSpPr txBox="1"/>
          <p:nvPr/>
        </p:nvSpPr>
        <p:spPr>
          <a:xfrm>
            <a:off x="5713730" y="3938905"/>
            <a:ext cx="33477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LogonDB</a:t>
            </a:r>
            <a:r>
              <a:rPr lang="ko-KR" altLang="en-US" dirty="0"/>
              <a:t>에서 </a:t>
            </a:r>
            <a:r>
              <a:rPr lang="en-US" altLang="ko-KR" dirty="0"/>
              <a:t>userCheck()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12" name="오른쪽 화살표 7">
            <a:extLst>
              <a:ext uri="{FF2B5EF4-FFF2-40B4-BE49-F238E27FC236}">
                <a16:creationId xmlns:a16="http://schemas.microsoft.com/office/drawing/2014/main" id="{4B6215A4-C50F-4126-9A8C-D15761139872}"/>
              </a:ext>
            </a:extLst>
          </p:cNvPr>
          <p:cNvSpPr/>
          <p:nvPr/>
        </p:nvSpPr>
        <p:spPr>
          <a:xfrm>
            <a:off x="5918835" y="1708150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43399-7213-4D2F-985B-6F29884D610C}"/>
              </a:ext>
            </a:extLst>
          </p:cNvPr>
          <p:cNvSpPr txBox="1"/>
          <p:nvPr/>
        </p:nvSpPr>
        <p:spPr>
          <a:xfrm>
            <a:off x="6896735" y="1429385"/>
            <a:ext cx="166751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값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F09821-ACBF-475B-BD5D-528B8F53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6320"/>
            <a:ext cx="9145270" cy="533146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F82162-FCAF-4BD2-ADE7-18634B9FD4F1}"/>
              </a:ext>
            </a:extLst>
          </p:cNvPr>
          <p:cNvCxnSpPr>
            <a:cxnSpLocks/>
          </p:cNvCxnSpPr>
          <p:nvPr/>
        </p:nvCxnSpPr>
        <p:spPr>
          <a:xfrm>
            <a:off x="7092315" y="3140710"/>
            <a:ext cx="147193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6976745" y="3303270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2571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48794-8F17-41EE-A510-A637421591EB}"/>
              </a:ext>
            </a:extLst>
          </p:cNvPr>
          <p:cNvSpPr/>
          <p:nvPr/>
        </p:nvSpPr>
        <p:spPr>
          <a:xfrm>
            <a:off x="0" y="108458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6F73B-5D43-4F16-BA45-19B0BC52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057910"/>
            <a:ext cx="8532495" cy="2555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FD57E-5996-40FF-B660-B11978EEE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115"/>
            <a:ext cx="8532495" cy="32708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1F57E-E8FA-4060-B720-3C7234A5BA88}"/>
              </a:ext>
            </a:extLst>
          </p:cNvPr>
          <p:cNvSpPr/>
          <p:nvPr/>
        </p:nvSpPr>
        <p:spPr>
          <a:xfrm>
            <a:off x="179705" y="1264285"/>
            <a:ext cx="8208645" cy="214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60794-B0B6-4EE9-B9E1-D2137B6CC66A}"/>
              </a:ext>
            </a:extLst>
          </p:cNvPr>
          <p:cNvSpPr/>
          <p:nvPr/>
        </p:nvSpPr>
        <p:spPr>
          <a:xfrm>
            <a:off x="121920" y="3723005"/>
            <a:ext cx="8208645" cy="2955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8CCE0-5DFC-47CC-9D84-23662BE05391}"/>
              </a:ext>
            </a:extLst>
          </p:cNvPr>
          <p:cNvSpPr txBox="1"/>
          <p:nvPr/>
        </p:nvSpPr>
        <p:spPr>
          <a:xfrm>
            <a:off x="5480685" y="3359785"/>
            <a:ext cx="31235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카카오 주소 코드</a:t>
            </a:r>
          </a:p>
        </p:txBody>
      </p:sp>
    </p:spTree>
    <p:extLst>
      <p:ext uri="{BB962C8B-B14F-4D97-AF65-F5344CB8AC3E}">
        <p14:creationId xmlns:p14="http://schemas.microsoft.com/office/powerpoint/2010/main" val="280770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PRO</a:t>
            </a:r>
            <a:r>
              <a:rPr lang="ko-KR" altLang="en-US" dirty="0"/>
              <a:t>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FCE4D-72DF-4430-8B45-253ADD137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540885"/>
            <a:ext cx="5534025" cy="1619250"/>
          </a:xfrm>
          <a:prstGeom prst="rect">
            <a:avLst/>
          </a:prstGeom>
        </p:spPr>
      </p:pic>
      <p:sp>
        <p:nvSpPr>
          <p:cNvPr id="10" name="오른쪽 화살표 7">
            <a:extLst>
              <a:ext uri="{FF2B5EF4-FFF2-40B4-BE49-F238E27FC236}">
                <a16:creationId xmlns:a16="http://schemas.microsoft.com/office/drawing/2014/main" id="{E93DB5D6-A301-4BDA-A7F0-E8DB0B9822F2}"/>
              </a:ext>
            </a:extLst>
          </p:cNvPr>
          <p:cNvSpPr/>
          <p:nvPr/>
        </p:nvSpPr>
        <p:spPr>
          <a:xfrm>
            <a:off x="5563870" y="501459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90989-F56B-4097-9F44-36831CACD3A8}"/>
              </a:ext>
            </a:extLst>
          </p:cNvPr>
          <p:cNvSpPr txBox="1"/>
          <p:nvPr/>
        </p:nvSpPr>
        <p:spPr>
          <a:xfrm>
            <a:off x="6078220" y="4998720"/>
            <a:ext cx="31502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회원가입후 로그인페이지로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A25111-3612-49D8-9C3D-0D263A31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" y="1162685"/>
            <a:ext cx="7537450" cy="5695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EEBF4D-190C-4D7F-8C58-ED2FB1E2B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005830" cy="3213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4841BF-30DB-4CC8-BF61-C01F82A1CAF2}"/>
              </a:ext>
            </a:extLst>
          </p:cNvPr>
          <p:cNvSpPr txBox="1"/>
          <p:nvPr/>
        </p:nvSpPr>
        <p:spPr>
          <a:xfrm>
            <a:off x="4932045" y="3058795"/>
            <a:ext cx="296291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addCust()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7" name="오른쪽 화살표 4">
            <a:extLst>
              <a:ext uri="{FF2B5EF4-FFF2-40B4-BE49-F238E27FC236}">
                <a16:creationId xmlns:a16="http://schemas.microsoft.com/office/drawing/2014/main" id="{5E5ADB31-2427-4768-A7E7-AAECCFCC6304}"/>
              </a:ext>
            </a:extLst>
          </p:cNvPr>
          <p:cNvSpPr/>
          <p:nvPr/>
        </p:nvSpPr>
        <p:spPr>
          <a:xfrm>
            <a:off x="3923665" y="3213100"/>
            <a:ext cx="85344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8" grpId="0"/>
      <p:bldP spid="8" grpId="1"/>
      <p:bldP spid="7" grpId="0" animBg="1"/>
      <p:bldP spid="7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YESFORM Co.,Ltd.</Company>
  <DocSecurity>0</DocSecurity>
  <HyperlinksChanged>false</HyperlinksChanged>
  <Lines>0</Lines>
  <LinksUpToDate>false</LinksUpToDate>
  <Manager>Slide Members</Manager>
  <Pages>32</Pages>
  <Paragraphs>113</Paragraphs>
  <Words>345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category>www.slidemembers.com</cp:category>
  <dc:creator>Slide Members by HS.SEO</dc:creator>
  <cp:lastModifiedBy>Alasko</cp:lastModifiedBy>
  <dc:title>Slide Members</dc:title>
  <dc:subject>Powerpoint Templates , Diagram, Chart, Google slides, Keynote</dc:subject>
  <cp:version>9.103.103.45589</cp:version>
  <dcterms:modified xsi:type="dcterms:W3CDTF">2021-11-25T08:01:56Z</dcterms:modified>
</cp:coreProperties>
</file>